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1883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шығыстан соғады, күші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kk-KZ" sz="1200" dirty="0">
                <a:solidFill>
                  <a:prstClr val="black"/>
                </a:solidFill>
                <a:latin typeface="Times New Roman" pitchFamily="18" charset="0"/>
                <a:cs typeface="Times New Roman" pitchFamily="18" charset="0"/>
              </a:rPr>
              <a:t> м/с. Ауа температурасы түнде </a:t>
            </a:r>
            <a:r>
              <a:rPr lang="" sz="1200" dirty="0">
                <a:solidFill>
                  <a:prstClr val="black"/>
                </a:solidFill>
                <a:latin typeface="Times New Roman" pitchFamily="18" charset="0"/>
                <a:cs typeface="Times New Roman" pitchFamily="18" charset="0"/>
              </a:rPr>
              <a:t>21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23</a:t>
            </a:r>
            <a:r>
              <a:rPr lang="kk-KZ" sz="1200" dirty="0">
                <a:solidFill>
                  <a:prstClr val="black"/>
                </a:solidFill>
                <a:latin typeface="Times New Roman" pitchFamily="18" charset="0"/>
                <a:cs typeface="Times New Roman" pitchFamily="18" charset="0"/>
              </a:rPr>
              <a:t>°, күндіз </a:t>
            </a:r>
            <a:r>
              <a:rPr lang="" sz="1200" dirty="0">
                <a:solidFill>
                  <a:prstClr val="black"/>
                </a:solidFill>
                <a:latin typeface="Times New Roman" pitchFamily="18" charset="0"/>
                <a:cs typeface="Times New Roman" pitchFamily="18" charset="0"/>
              </a:rPr>
              <a:t>15</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аяз.</a:t>
            </a:r>
          </a:p>
          <a:p>
            <a:pPr lvl="0" indent="185738" algn="ctr"/>
            <a:endParaRPr lang="ru-RU" altLang="ru-RU" sz="10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23</a:t>
            </a:r>
            <a:r>
              <a:rPr lang="kk-KZ" sz="1200" dirty="0">
                <a:solidFill>
                  <a:prstClr val="black"/>
                </a:solidFill>
                <a:latin typeface="Times New Roman" pitchFamily="18" charset="0"/>
                <a:cs typeface="Times New Roman" pitchFamily="18" charset="0"/>
              </a:rPr>
              <a:t>-2</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554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Күндіз 24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a:solidFill>
                  <a:prstClr val="black"/>
                </a:solidFill>
                <a:latin typeface="Times New Roman" panose="02020603050405020304" pitchFamily="18" charset="0"/>
                <a:cs typeface="Times New Roman" panose="02020603050405020304" pitchFamily="18" charset="0"/>
              </a:rPr>
              <a:t>Ж</a:t>
            </a:r>
            <a:r>
              <a:rPr lang="ru-RU" sz="1200" dirty="0" err="1">
                <a:solidFill>
                  <a:prstClr val="black"/>
                </a:solidFill>
                <a:latin typeface="Times New Roman" panose="02020603050405020304" pitchFamily="18" charset="0"/>
                <a:cs typeface="Times New Roman" panose="02020603050405020304" pitchFamily="18" charset="0"/>
              </a:rPr>
              <a:t>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 sz="1200">
                <a:solidFill>
                  <a:prstClr val="black"/>
                </a:solidFill>
                <a:latin typeface="Times New Roman" panose="02020603050405020304" pitchFamily="18" charset="0"/>
                <a:cs typeface="Times New Roman" panose="02020603050405020304" pitchFamily="18" charset="0"/>
              </a:rPr>
              <a:t>к</a:t>
            </a:r>
            <a:r>
              <a:rPr lang="kk-KZ" sz="1200">
                <a:solidFill>
                  <a:prstClr val="black"/>
                </a:solidFill>
                <a:latin typeface="Times New Roman" panose="02020603050405020304" pitchFamily="18" charset="0"/>
                <a:cs typeface="Times New Roman" panose="02020603050405020304" pitchFamily="18" charset="0"/>
              </a:rPr>
              <a:t>үндіз </a:t>
            </a:r>
            <a:r>
              <a:rPr lang="kk-KZ" sz="1200" dirty="0">
                <a:solidFill>
                  <a:prstClr val="black"/>
                </a:solidFill>
                <a:latin typeface="Times New Roman" panose="02020603050405020304" pitchFamily="18" charset="0"/>
                <a:cs typeface="Times New Roman" panose="02020603050405020304" pitchFamily="18" charset="0"/>
              </a:rPr>
              <a:t>24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355862"/>
              </p:ext>
            </p:extLst>
          </p:nvPr>
        </p:nvGraphicFramePr>
        <p:xfrm>
          <a:off x="5040919" y="391615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23629</TotalTime>
  <Words>688</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4429</cp:revision>
  <cp:lastPrinted>2021-07-01T03:56:27Z</cp:lastPrinted>
  <dcterms:created xsi:type="dcterms:W3CDTF">2018-03-27T06:03:00Z</dcterms:created>
  <dcterms:modified xsi:type="dcterms:W3CDTF">2024-12-23T08:06:35Z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