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3867142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№358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желтоқсан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41824" y="115888"/>
            <a:ext cx="5004205"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24 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23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10-12, </a:t>
            </a:r>
            <a:r>
              <a:rPr lang="kk-KZ" sz="1200" dirty="0">
                <a:latin typeface="Times New Roman" panose="02020603050405020304" pitchFamily="18" charset="0"/>
                <a:cs typeface="Times New Roman" panose="02020603050405020304" pitchFamily="18" charset="0"/>
              </a:rPr>
              <a:t>күндіз </a:t>
            </a:r>
            <a:r>
              <a:rPr lang="ru-RU" sz="1200" dirty="0">
                <a:latin typeface="Times New Roman" panose="02020603050405020304" pitchFamily="18" charset="0"/>
                <a:cs typeface="Times New Roman" panose="02020603050405020304" pitchFamily="18" charset="0"/>
              </a:rPr>
              <a:t>4-6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25 желтоқсанға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dirty="0">
                <a:latin typeface="Times New Roman" pitchFamily="18" charset="0"/>
                <a:cs typeface="Times New Roman" pitchFamily="18" charset="0"/>
              </a:rPr>
              <a:t> </a:t>
            </a:r>
          </a:p>
          <a:p>
            <a:pPr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24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25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9-11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60887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22025085"/>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080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РМ-2,5</a:t>
                      </a:r>
                      <a:r>
                        <a:rPr lang="kk-KZ" sz="1000" baseline="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696">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rPr>
                        <a:t>4</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rPr>
                        <a:t>8</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22494</TotalTime>
  <Words>579</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4315</cp:revision>
  <cp:lastPrinted>2021-07-01T07:38:07Z</cp:lastPrinted>
  <dcterms:created xsi:type="dcterms:W3CDTF">2018-03-27T06:03:00Z</dcterms:created>
  <dcterms:modified xsi:type="dcterms:W3CDTF">2024-12-23T09:49:45Z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