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111288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3</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24 желтоқсанға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23 </a:t>
            </a:r>
            <a:r>
              <a:rPr lang="ru-RU" altLang="ru-RU" sz="1200" b="1" dirty="0" err="1">
                <a:solidFill>
                  <a:srgbClr val="000000"/>
                </a:solidFill>
                <a:latin typeface="Times New Roman" pitchFamily="18" charset="0"/>
                <a:cs typeface="Times New Roman" pitchFamily="18" charset="0"/>
              </a:rPr>
              <a:t>желтоқсан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24 </a:t>
            </a:r>
            <a:r>
              <a:rPr lang="ru-RU" altLang="ru-RU" sz="1200" b="1" dirty="0" err="1">
                <a:solidFill>
                  <a:srgbClr val="000000"/>
                </a:solidFill>
                <a:latin typeface="Times New Roman" pitchFamily="18" charset="0"/>
                <a:cs typeface="Times New Roman" pitchFamily="18" charset="0"/>
              </a:rPr>
              <a:t>желтоқсан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a:t>
            </a:r>
            <a:r>
              <a:rPr lang="kk-KZ" sz="1200">
                <a:latin typeface="Times New Roman" panose="02020603050405020304" pitchFamily="18" charset="0"/>
                <a:cs typeface="Times New Roman" panose="02020603050405020304" pitchFamily="18" charset="0"/>
              </a:rPr>
              <a:t>3-8 м/с. </a:t>
            </a:r>
            <a:r>
              <a:rPr lang="kk-KZ" sz="1200" dirty="0">
                <a:latin typeface="Times New Roman" panose="02020603050405020304" pitchFamily="18" charset="0"/>
                <a:cs typeface="Times New Roman" panose="02020603050405020304" pitchFamily="18" charset="0"/>
              </a:rPr>
              <a:t>Ауа температурасы түнде 11-13 градус аяз, күндіз 5-7 градус суық болады.</a:t>
            </a:r>
          </a:p>
          <a:p>
            <a:pPr algn="ctr"/>
            <a:r>
              <a:rPr lang="kk-KZ" altLang="ru-RU" sz="1200" b="1" dirty="0">
                <a:solidFill>
                  <a:srgbClr val="000000"/>
                </a:solidFill>
                <a:latin typeface="Times New Roman" pitchFamily="18" charset="0"/>
                <a:cs typeface="Times New Roman" pitchFamily="18" charset="0"/>
              </a:rPr>
              <a:t>25 желтоқсанға </a:t>
            </a:r>
            <a:r>
              <a:rPr lang="ru-RU" sz="1200" b="1" dirty="0">
                <a:solidFill>
                  <a:srgbClr val="000000"/>
                </a:solidFill>
                <a:latin typeface="Times New Roman" pitchFamily="18" charset="0"/>
                <a:cs typeface="Times New Roman" pitchFamily="18" charset="0"/>
              </a:rPr>
              <a:t>2024 ж. </a:t>
            </a:r>
          </a:p>
          <a:p>
            <a:pPr algn="ctr"/>
            <a:r>
              <a:rPr lang="ru-RU" sz="1200" b="1" dirty="0">
                <a:solidFill>
                  <a:srgbClr val="000000"/>
                </a:solidFill>
                <a:latin typeface="Times New Roman" pitchFamily="18" charset="0"/>
                <a:cs typeface="Times New Roman" pitchFamily="18" charset="0"/>
              </a:rPr>
              <a:t>24 </a:t>
            </a:r>
            <a:r>
              <a:rPr lang="ru-RU" sz="1200" b="1" dirty="0" err="1">
                <a:solidFill>
                  <a:srgbClr val="000000"/>
                </a:solidFill>
                <a:latin typeface="Times New Roman" pitchFamily="18" charset="0"/>
                <a:cs typeface="Times New Roman" pitchFamily="18" charset="0"/>
              </a:rPr>
              <a:t>желтоқсан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24</a:t>
            </a:r>
            <a:r>
              <a:rPr lang="kk-KZ" sz="1200" b="1" dirty="0">
                <a:solidFill>
                  <a:srgbClr val="000000"/>
                </a:solidFill>
                <a:latin typeface="Times New Roman" pitchFamily="18" charset="0"/>
                <a:cs typeface="Times New Roman" pitchFamily="18" charset="0"/>
              </a:rPr>
              <a:t>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Оңтүстік-шығыстан жел соғады, күші 1-6 м/с. Ауа температурасы 13-15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155993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24 желтоқсан, 25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kk-KZ"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ТілеубергеноваА.А./Сұлтанова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19959</TotalTime>
  <Words>620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5136</cp:revision>
  <cp:lastPrinted>2021-07-01T07:38:07Z</cp:lastPrinted>
  <dcterms:created xsi:type="dcterms:W3CDTF">2018-03-27T06:03:00Z</dcterms:created>
  <dcterms:modified xsi:type="dcterms:W3CDTF">2024-12-23T07:25:08Z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