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120830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Туман. Ветер юго-западный с переходом на юго-восточный 2-7 м/с. Температура воздуха ночью 9-11,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3-8 м/с. Температура воздуха ночью 13-15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2620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22085</TotalTime>
  <Words>639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4400</cp:revision>
  <cp:lastPrinted>2021-07-01T03:56:27Z</cp:lastPrinted>
  <dcterms:created xsi:type="dcterms:W3CDTF">2018-03-27T06:03:00Z</dcterms:created>
  <dcterms:modified xsi:type="dcterms:W3CDTF">2024-12-23T09:50:28Z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