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24766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декабря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24 декабря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3-8 м/с. Температура воздуха ночью 13-15, днем 6-8 мороза.</a:t>
            </a:r>
          </a:p>
          <a:p>
            <a:pPr algn="ctr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24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23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49968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24 декабря 2024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повышенный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Р. Маркевич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24882</TotalTime>
  <Words>612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4400</cp:revision>
  <cp:lastPrinted>2021-07-01T03:56:27Z</cp:lastPrinted>
  <dcterms:created xsi:type="dcterms:W3CDTF">2018-03-27T06:03:00Z</dcterms:created>
  <dcterms:modified xsi:type="dcterms:W3CDTF">2024-12-23T08:35:24Z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