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593185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0570838"/>
              </p:ext>
            </p:extLst>
          </p:nvPr>
        </p:nvGraphicFramePr>
        <p:xfrm>
          <a:off x="5018435" y="630932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2-7 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°,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</a:t>
            </a:r>
          </a:p>
          <a:p>
            <a:pPr lvl="0" indent="177800"/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декабря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378532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6491" y="33210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60172"/>
              </p:ext>
            </p:extLst>
          </p:nvPr>
        </p:nvGraphicFramePr>
        <p:xfrm>
          <a:off x="5013325" y="413111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21002</TotalTime>
  <Words>633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4156</cp:revision>
  <cp:lastPrinted>2021-10-14T11:15:53Z</cp:lastPrinted>
  <dcterms:created xsi:type="dcterms:W3CDTF">2018-03-27T06:03:00Z</dcterms:created>
  <dcterms:modified xsi:type="dcterms:W3CDTF">2024-12-23T08:07:20Z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