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1061224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358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декабря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0285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24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23 декабря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24 декабря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без осадков. Ветер 2-7 м/с. Температура воздуха ночью 10-12, днем 6-8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24 декабря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25 декабря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2-7 м/с. Температура воздуха 14-16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457175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 декабря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2670126"/>
              </p:ext>
            </p:extLst>
          </p:nvPr>
        </p:nvGraphicFramePr>
        <p:xfrm>
          <a:off x="5026026" y="4312615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86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438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0.091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0.197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366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21513</TotalTime>
  <Words>604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3436</cp:revision>
  <cp:lastPrinted>2021-07-01T03:56:27Z</cp:lastPrinted>
  <dcterms:created xsi:type="dcterms:W3CDTF">2018-03-27T06:03:00Z</dcterms:created>
  <dcterms:modified xsi:type="dcterms:W3CDTF">2024-12-23T07:26:07Z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