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64683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№358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19285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24 декабря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itchFamily="18" charset="0"/>
              </a:rPr>
              <a:t>. Ветер восточный 9-14 м/с. Температура воздуха ночью 10-12, днем 1-3 мороза</a:t>
            </a:r>
            <a:r>
              <a:rPr lang="kk-KZ" dirty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декабря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25 декабря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восточный 9-14 м/с. Температура воздуха ночью 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63650149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>
                            <a:latin typeface="Times New Roman" panose="02020603050405020304" pitchFamily="18" charset="0"/>
                            <a:cs typeface="+mn-cs"/>
                          </a:rPr>
                          <a:t>М. Садуакасов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14439</TotalTime>
  <Words>613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3289</cp:revision>
  <cp:lastPrinted>2021-07-01T03:56:27Z</cp:lastPrinted>
  <dcterms:created xsi:type="dcterms:W3CDTF">2018-03-27T06:03:00Z</dcterms:created>
  <dcterms:modified xsi:type="dcterms:W3CDTF">2024-12-23T08:04:12Z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