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790647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76786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декабря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днем небольшой снег. Ночью и утром туман. Ветер юго-восточный 9-14 м/с. Температура воздуха ночью 10-12, днем 5-7 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на 25декабря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ночью снег, туман. Ветер юго-восточный 7-12 м/с. Температура воздуха 10-12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28555</TotalTime>
  <Words>634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5267</cp:revision>
  <cp:lastPrinted>2021-07-01T03:56:27Z</cp:lastPrinted>
  <dcterms:created xsi:type="dcterms:W3CDTF">2018-03-27T06:03:00Z</dcterms:created>
  <dcterms:modified xsi:type="dcterms:W3CDTF">2024-12-23T09:48:30Z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