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42932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декабрь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34084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5-10 м/с. Температура воздуха ночью 8-10 мороза, днем 4-6 тепла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24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6-8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декабря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13941</TotalTime>
  <Words>661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3378</cp:revision>
  <cp:lastPrinted>2021-07-01T03:56:27Z</cp:lastPrinted>
  <dcterms:created xsi:type="dcterms:W3CDTF">2018-03-27T06:03:00Z</dcterms:created>
  <dcterms:modified xsi:type="dcterms:W3CDTF">2024-12-23T08:11:33Z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