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53234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декабря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дека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юго-восточный 3-8 м/с. Температура воздуха ночью 11-13, днем 5-7 мороза.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1-6 м/с. Температура воздуха 13-15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09817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декабря, ночью 25 декабря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38805</TotalTime>
  <Words>625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5295</cp:revision>
  <cp:lastPrinted>2021-02-03T11:37:00Z</cp:lastPrinted>
  <dcterms:created xsi:type="dcterms:W3CDTF">2018-03-27T06:03:00Z</dcterms:created>
  <dcterms:modified xsi:type="dcterms:W3CDTF">2024-12-23T07:25:20Z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