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31504257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9427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декабря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ночью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°, днем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мороза.</a:t>
            </a:r>
          </a:p>
          <a:p>
            <a:pPr lvl="0" indent="177800"/>
            <a:endParaRPr lang="kk-KZ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до 08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1-6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Температура воздуха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мороза. 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60098" y="2000231"/>
            <a:ext cx="4761493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декабря 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24 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высокий уровень  загрязнения воздуха.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975333" y="308621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НМУ 2 степени.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7282803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0,328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1,688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Эрнст Л.В.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26240</TotalTime>
  <Words>732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4522</cp:revision>
  <cp:lastPrinted>2021-10-18T15:52:53Z</cp:lastPrinted>
  <dcterms:created xsi:type="dcterms:W3CDTF">2018-03-27T06:03:00Z</dcterms:created>
  <dcterms:modified xsi:type="dcterms:W3CDTF">2024-12-23T08:06:54Z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