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36651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м/с. Температура воздуха ночью 16-18°, днем 12-14° мороза. </a:t>
            </a:r>
          </a:p>
          <a:p>
            <a:endParaRPr lang="ru-RU" sz="11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19850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4722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21815</TotalTime>
  <Words>643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4182</cp:revision>
  <cp:lastPrinted>2021-07-01T03:56:27Z</cp:lastPrinted>
  <dcterms:created xsi:type="dcterms:W3CDTF">2018-03-27T06:03:00Z</dcterms:created>
  <dcterms:modified xsi:type="dcterms:W3CDTF">2024-12-23T08:09:00Z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