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3345512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снег. Туман. Ветер юго-западный с переходом на юго-восточный 2-7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5-7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юго-восточный 3-8 м/с. Температура воздуха ночью 13-15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801450"/>
              </p:ext>
            </p:extLst>
          </p:nvPr>
        </p:nvGraphicFramePr>
        <p:xfrm>
          <a:off x="5097016" y="4124687"/>
          <a:ext cx="4536504" cy="2120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24716</TotalTime>
  <Words>684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4534</cp:revision>
  <cp:lastPrinted>2021-07-01T03:56:27Z</cp:lastPrinted>
  <dcterms:created xsi:type="dcterms:W3CDTF">2018-03-27T06:03:00Z</dcterms:created>
  <dcterms:modified xsi:type="dcterms:W3CDTF">2024-12-23T09:50:07Z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