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7043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Ночью и утром туман. Ветер юго-западный 9-14 м/с. Температура воздуха ночью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и днем        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13-15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17566</TotalTime>
  <Words>639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5916</cp:revision>
  <cp:lastPrinted>2021-07-01T03:56:27Z</cp:lastPrinted>
  <dcterms:created xsi:type="dcterms:W3CDTF">2018-03-27T06:03:00Z</dcterms:created>
  <dcterms:modified xsi:type="dcterms:W3CDTF">2024-12-23T08:10:26Z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