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DB3316-7176-4EDD-A23C-584EC0E16F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841948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A5B3D-394D-4594-BF09-527A66F1FD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6E26-28B0-436C-A043-6CF61EB902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2B2F8-87AA-469E-9E95-1107A395A1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FB185-2137-4A21-BE11-BD970FCE6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B34C9-7AC3-4C21-B9B4-94B4021983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4A06-DE24-417D-AC05-46400B44DD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9A70-12AD-4FD0-9855-5D11452B8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3BEF7-002D-4AAB-ACD1-C30C79B014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6858-9F24-4B7E-9A25-9931C216F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5FE1F-7821-45C9-91C2-DE332081E8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561C1-D7F3-4F0F-8817-F3A931EEA9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A5A19E-A570-46AB-BB03-9FE87644E9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358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23 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23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24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Временами туман. Ветер северо-восточный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9-11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2-4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/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25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24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туман. Ветер северо-восточный 2-7 м/с. Температура воздуха 8-10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276679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2453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765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24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25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22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Е.Н.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23009</TotalTime>
  <Words>816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5394</cp:revision>
  <cp:lastPrinted>2021-07-01T09:11:30Z</cp:lastPrinted>
  <dcterms:created xsi:type="dcterms:W3CDTF">2018-03-27T06:03:00Z</dcterms:created>
  <dcterms:modified xsi:type="dcterms:W3CDTF">2024-12-23T08:21:16Z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