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небольшой снег.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восточный2-7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Температура воздуха ночью 18-20, днем 2-4 мороза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 декабря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25 декабря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16-18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2,99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1,46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4600</cp:revision>
  <cp:lastPrinted>2021-07-01T03:56:27Z</cp:lastPrinted>
  <dcterms:created xsi:type="dcterms:W3CDTF">2018-03-27T06:03:00Z</dcterms:created>
  <dcterms:modified xsi:type="dcterms:W3CDTF">2024-12-23T06:37:10Z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