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751718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5-10 м/с. Температура воздуха ночью 17-19, днем 10-12 мороза.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25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23-25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85124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декабря, ночью 25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38673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6019</cp:revision>
  <cp:lastPrinted>2021-11-30T05:55:24Z</cp:lastPrinted>
  <dcterms:created xsi:type="dcterms:W3CDTF">2018-03-27T06:03:00Z</dcterms:created>
  <dcterms:modified xsi:type="dcterms:W3CDTF">2024-12-23T08:19:12Z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