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28" y="51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22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7786007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күндіз қар</a:t>
            </a:r>
            <a:r>
              <a:rPr lang="kk-KZ" sz="1100" dirty="0">
                <a:latin typeface="Times New Roman" pitchFamily="18" charset="0"/>
                <a:cs typeface="Times New Roman" pitchFamily="18" charset="0"/>
              </a:rPr>
              <a:t>, жаяу бұрқасын. Оңтүстік-батыстан жел соғады</a:t>
            </a:r>
            <a:r>
              <a:rPr lang="kk-KZ" sz="1100" dirty="0" smtClean="0">
                <a:latin typeface="Times New Roman" pitchFamily="18" charset="0"/>
                <a:cs typeface="Times New Roman" pitchFamily="18" charset="0"/>
              </a:rPr>
              <a:t>, түнде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күндіз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ru-RU" sz="1100" dirty="0" err="1" smtClean="0">
                <a:latin typeface="Times New Roman" pitchFamily="18" charset="0"/>
                <a:cs typeface="Times New Roman" pitchFamily="18" charset="0"/>
              </a:rPr>
              <a:t>және</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24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аздаған қар.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23</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24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15819</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5647</cp:revision>
  <cp:lastPrinted>2021-07-01T03:56:27Z</cp:lastPrinted>
  <dcterms:created xsi:type="dcterms:W3CDTF">2018-03-27T06:03:00Z</dcterms:created>
  <dcterms:modified xsi:type="dcterms:W3CDTF">2024-12-22T07:58:25Z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