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51377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22</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23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433495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4556725" y="3267442"/>
            <a:ext cx="792549"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22177</TotalTime>
  <Words>574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4400</cp:revision>
  <cp:lastPrinted>2021-07-01T07:38:07Z</cp:lastPrinted>
  <dcterms:created xsi:type="dcterms:W3CDTF">2018-03-27T06:03:00Z</dcterms:created>
  <dcterms:modified xsi:type="dcterms:W3CDTF">2024-12-22T07:25:04Z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