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644955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35</a:t>
                      </a:r>
                      <a:r>
                        <a:rPr lang="kk-KZ"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a:t>
            </a:r>
            <a:r>
              <a:rPr lang="kk-KZ"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3</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12-14°, күндіз 8-10° аяз.</a:t>
            </a:r>
            <a:endParaRPr lang="kk-KZ" sz="1200" dirty="0">
              <a:solidFill>
                <a:prstClr val="black"/>
              </a:solidFill>
              <a:latin typeface="Times New Roman" pitchFamily="18" charset="0"/>
              <a:cs typeface="Times New Roman" pitchFamily="18" charset="0"/>
            </a:endParaRPr>
          </a:p>
          <a:p>
            <a:pPr lvl="0" indent="185738" algn="ctr"/>
            <a:endParaRPr lang="ru-RU" altLang="ru-RU" sz="10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23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4</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19-21° </a:t>
            </a:r>
            <a:r>
              <a:rPr lang="kk-KZ" sz="1200" dirty="0" smtClean="0">
                <a:solidFill>
                  <a:prstClr val="black"/>
                </a:solidFill>
                <a:latin typeface="Times New Roman" pitchFamily="18" charset="0"/>
                <a:cs typeface="Times New Roman" pitchFamily="18" charset="0"/>
              </a:rPr>
              <a:t>аяз болады.</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25122" y="215542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6551"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24613219"/>
              </p:ext>
            </p:extLst>
          </p:nvPr>
        </p:nvGraphicFramePr>
        <p:xfrm>
          <a:off x="5040919" y="3916152"/>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a:t>
            </a:r>
            <a:r>
              <a:rPr lang="" altLang="ru-RU" sz="1200" b="1" i="1" dirty="0">
                <a:solidFill>
                  <a:srgbClr val="000000"/>
                </a:solidFill>
                <a:latin typeface="Times New Roman" panose="02020603050405020304" pitchFamily="18" charset="0"/>
                <a:cs typeface="Times New Roman" panose="02020603050405020304" pitchFamily="18" charset="0"/>
              </a:rPr>
              <a:t>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23625</TotalTime>
  <Words>637</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4425</cp:revision>
  <cp:lastPrinted>2021-07-01T03:56:27Z</cp:lastPrinted>
  <dcterms:created xsi:type="dcterms:W3CDTF">2018-03-27T06:03:00Z</dcterms:created>
  <dcterms:modified xsi:type="dcterms:W3CDTF">2024-12-22T07:35:55Z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