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96" y="34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8842319"/>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35</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906863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a:t>
            </a:r>
            <a:r>
              <a:rPr lang="ru-RU" altLang="ru-RU" sz="1100" b="1" dirty="0" smtClean="0">
                <a:latin typeface="Times New Roman" panose="02020603050405020304" pitchFamily="18" charset="0"/>
                <a:cs typeface="Times New Roman" panose="02020603050405020304" pitchFamily="18" charset="0"/>
              </a:rPr>
              <a:t>3</a:t>
            </a:r>
            <a:r>
              <a:rPr lang="kk-KZ" altLang="ru-RU" sz="1100" b="1" dirty="0" smtClean="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100" smtClean="0">
                <a:solidFill>
                  <a:srgbClr val="000000"/>
                </a:solidFill>
                <a:latin typeface="Times New Roman" panose="02020603050405020304" pitchFamily="18" charset="0"/>
                <a:cs typeface="Times New Roman" panose="02020603050405020304" pitchFamily="18" charset="0"/>
                <a:sym typeface="+mn-ea"/>
              </a:rPr>
              <a:t>күші </a:t>
            </a:r>
            <a:r>
              <a:rPr lang="kk-KZ" sz="1100" smtClean="0">
                <a:solidFill>
                  <a:srgbClr val="000000"/>
                </a:solidFill>
                <a:latin typeface="Times New Roman" panose="02020603050405020304" pitchFamily="18" charset="0"/>
                <a:cs typeface="Times New Roman" panose="02020603050405020304" pitchFamily="18" charset="0"/>
                <a:sym typeface="+mn-ea"/>
              </a:rPr>
              <a:t>9-14, түнде және таңертең екпіні 15-20 </a:t>
            </a:r>
            <a:r>
              <a:rPr lang="kk-KZ" sz="1100" dirty="0" smtClean="0">
                <a:solidFill>
                  <a:prstClr val="black"/>
                </a:solidFill>
                <a:latin typeface="Times New Roman" pitchFamily="18" charset="0"/>
                <a:cs typeface="Times New Roman" pitchFamily="18" charset="0"/>
              </a:rPr>
              <a:t>м/с. Ауа температурасы түнде 0-2, күндіз 4-6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3</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29907</TotalTime>
  <Words>593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3691</cp:revision>
  <cp:lastPrinted>2021-07-01T07:38:07Z</cp:lastPrinted>
  <dcterms:created xsi:type="dcterms:W3CDTF">2018-03-27T06:03:00Z</dcterms:created>
  <dcterms:modified xsi:type="dcterms:W3CDTF">2024-12-22T06:09:38Z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