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450" y="10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00584027"/>
              </p:ext>
            </p:extLst>
          </p:nvPr>
        </p:nvGraphicFramePr>
        <p:xfrm>
          <a:off x="200472" y="2485688"/>
          <a:ext cx="4465638" cy="43700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a:t>
            </a:r>
            <a:r>
              <a:rPr lang="kk-KZ" altLang="zh-CN" sz="1200" b="1" dirty="0" smtClean="0">
                <a:latin typeface="Times New Roman" panose="02020603050405020304" pitchFamily="18" charset="0"/>
                <a:cs typeface="Times New Roman" panose="02020603050405020304" pitchFamily="18" charset="0"/>
              </a:rPr>
              <a:t>желтоқсан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47760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10-12,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6-8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lvl="0"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24 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23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24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15-17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lvl="0"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9847" y="251198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08345117"/>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21927</TotalTime>
  <Words>573</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4401</cp:revision>
  <cp:lastPrinted>2021-07-01T03:56:27Z</cp:lastPrinted>
  <dcterms:created xsi:type="dcterms:W3CDTF">2018-03-27T06:03:00Z</dcterms:created>
  <dcterms:modified xsi:type="dcterms:W3CDTF">2024-12-22T08:55:00Z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