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2485884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9364701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23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23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Оңтүстік-шығыстан жел соғады, күші 9-14 м/с. Ауа температурасы түнде 3-5 аяз, күндіз 1 аяз-1 жылы.</a:t>
            </a:r>
            <a:endParaRPr lang="ru-RU"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a:t>
            </a:r>
            <a:r>
              <a:rPr lang="kk-KZ" sz="1200" kern="1400" dirty="0" smtClean="0">
                <a:latin typeface="Times New Roman"/>
                <a:ea typeface="Times New Roman"/>
              </a:rPr>
              <a:t>аздаған қар. </a:t>
            </a:r>
            <a:r>
              <a:rPr lang="kk-KZ" sz="1200" kern="1400" dirty="0" smtClean="0">
                <a:latin typeface="Times New Roman"/>
                <a:ea typeface="Times New Roman"/>
              </a:rPr>
              <a:t>Оңтүстік-шығыстан 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24586</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4157</cp:revision>
  <cp:lastPrinted>2023-02-06T06:57:51Z</cp:lastPrinted>
  <dcterms:created xsi:type="dcterms:W3CDTF">2018-03-27T06:03:00Z</dcterms:created>
  <dcterms:modified xsi:type="dcterms:W3CDTF">2024-12-22T06:41:55Z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