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410428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23 желтоқсанға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22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23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 жауын-шашынсыз.  Оңтүстік-шығыстан жел соғады, күші 3-8 м/с Ауа температурасы түнде 12-14 градус аяз, күндіз 5-7 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24 </a:t>
            </a:r>
            <a:r>
              <a:rPr lang="kk-KZ" altLang="ru-RU" sz="1200" b="1" dirty="0" smtClean="0">
                <a:solidFill>
                  <a:srgbClr val="000000"/>
                </a:solidFill>
                <a:latin typeface="Times New Roman" pitchFamily="18" charset="0"/>
                <a:cs typeface="Times New Roman" pitchFamily="18" charset="0"/>
              </a:rPr>
              <a:t>желтоқсанға</a:t>
            </a:r>
            <a:r>
              <a:rPr lang="kk-KZ" alt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2024 </a:t>
            </a:r>
            <a:r>
              <a:rPr lang="ru-RU" sz="1200" b="1" dirty="0">
                <a:solidFill>
                  <a:srgbClr val="000000"/>
                </a:solidFill>
                <a:latin typeface="Times New Roman" pitchFamily="18" charset="0"/>
                <a:cs typeface="Times New Roman" pitchFamily="18" charset="0"/>
              </a:rPr>
              <a:t>ж. </a:t>
            </a:r>
            <a:endParaRPr 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23 </a:t>
            </a:r>
            <a:r>
              <a:rPr lang="ru-RU" sz="1200" b="1" dirty="0" err="1" smtClean="0">
                <a:solidFill>
                  <a:srgbClr val="000000"/>
                </a:solidFill>
                <a:latin typeface="Times New Roman" pitchFamily="18" charset="0"/>
                <a:cs typeface="Times New Roman" pitchFamily="18" charset="0"/>
              </a:rPr>
              <a:t>желтоқсан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24</a:t>
            </a:r>
            <a:r>
              <a:rPr lang="kk-KZ" sz="1200" b="1" dirty="0" smtClean="0">
                <a:solidFill>
                  <a:srgbClr val="000000"/>
                </a:solidFill>
                <a:latin typeface="Times New Roman" pitchFamily="18" charset="0"/>
                <a:cs typeface="Times New Roman" pitchFamily="18" charset="0"/>
              </a:rPr>
              <a:t> желтоқсан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smtClean="0">
                <a:latin typeface="Times New Roman" panose="02020603050405020304" pitchFamily="18" charset="0"/>
                <a:cs typeface="Times New Roman" panose="02020603050405020304" pitchFamily="18" charset="0"/>
              </a:rPr>
              <a:t>, жауын-шашынсыз. Оңтүстік-шығыстан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 м/с</a:t>
            </a:r>
            <a:r>
              <a:rPr lang="kk-KZ" sz="1200" dirty="0">
                <a:latin typeface="Times New Roman" panose="02020603050405020304" pitchFamily="18" charset="0"/>
                <a:cs typeface="Times New Roman" panose="02020603050405020304" pitchFamily="18" charset="0"/>
              </a:rPr>
              <a:t>. Ауа </a:t>
            </a:r>
            <a:r>
              <a:rPr lang="kk-KZ" sz="120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11-13 </a:t>
            </a:r>
            <a:r>
              <a:rPr lang="kk-KZ" sz="1200" dirty="0" smtClean="0">
                <a:latin typeface="Times New Roman" panose="02020603050405020304" pitchFamily="18" charset="0"/>
                <a:cs typeface="Times New Roman" panose="02020603050405020304" pitchFamily="18" charset="0"/>
              </a:rPr>
              <a:t>градус аяз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41559934"/>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897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0.179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0.197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0.236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6669" y="226143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23 желтоқсан, 24 желтоқсанда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Аманжолқызы 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19909</TotalTime>
  <Words>513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5131</cp:revision>
  <cp:lastPrinted>2021-07-01T07:38:07Z</cp:lastPrinted>
  <dcterms:created xsi:type="dcterms:W3CDTF">2018-03-27T06:03:00Z</dcterms:created>
  <dcterms:modified xsi:type="dcterms:W3CDTF">2024-12-22T09:27:02Z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