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2721641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smtClean="0">
                          <a:solidFill>
                            <a:srgbClr val="002060"/>
                          </a:solidFill>
                          <a:latin typeface="Times New Roman" panose="02020603050405020304" pitchFamily="18" charset="0"/>
                          <a:cs typeface="Times New Roman" panose="02020603050405020304" pitchFamily="18" charset="0"/>
                        </a:rPr>
                        <a:t>жыл 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2360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altLang="ru-RU" sz="11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26714" y="22801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9739154"/>
              </p:ext>
            </p:extLst>
          </p:nvPr>
        </p:nvGraphicFramePr>
        <p:xfrm>
          <a:off x="4964535" y="4149080"/>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20237</TotalTime>
  <Words>575</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4199</cp:revision>
  <cp:lastPrinted>2021-07-01T03:56:27Z</cp:lastPrinted>
  <dcterms:created xsi:type="dcterms:W3CDTF">2018-03-27T06:03:00Z</dcterms:created>
  <dcterms:modified xsi:type="dcterms:W3CDTF">2024-12-22T07:40:25Z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