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824731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22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22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1309581"/>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5858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23</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22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23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rPr>
              <a:t>, аздаған қар. Түнде және танертең тұман. </a:t>
            </a:r>
            <a:r>
              <a:rPr lang="kk-KZ" sz="1100">
                <a:latin typeface="Times New Roman" panose="02020603050405020304" pitchFamily="18" charset="0"/>
                <a:cs typeface="Times New Roman" panose="02020603050405020304" pitchFamily="18" charset="0"/>
              </a:rPr>
              <a:t>Оңтүстік-шығыстан жел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-10 м/с. Ауа температурасы </a:t>
            </a:r>
            <a:r>
              <a:rPr lang="kk-KZ" sz="1100" kern="1400" dirty="0">
                <a:solidFill>
                  <a:srgbClr val="000000"/>
                </a:solidFill>
                <a:latin typeface="Times New Roman" panose="02020603050405020304" pitchFamily="18" charset="0"/>
                <a:ea typeface="Times New Roman" panose="02020603050405020304" pitchFamily="18" charset="0"/>
              </a:rPr>
              <a:t>түнде 19-21, күндіз 10-12 аяз.</a:t>
            </a:r>
          </a:p>
          <a:p>
            <a:pPr algn="ctr"/>
            <a:r>
              <a:rPr lang="ru-RU" sz="1100" b="1" kern="1400" dirty="0">
                <a:latin typeface="Times New Roman" panose="02020603050405020304" pitchFamily="18" charset="0"/>
                <a:cs typeface="Times New Roman" panose="02020603050405020304" pitchFamily="18" charset="0"/>
              </a:rPr>
              <a:t>24 желтоқсанға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23 желтоқсан с. 20-ден 24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жауын-шашынсыз. Оңтүстік-шығыстан 7-12</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18-20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23</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24 желто</a:t>
            </a:r>
            <a:r>
              <a:rPr lang="ru-RU" sz="1100" dirty="0">
                <a:solidFill>
                  <a:prstClr val="black"/>
                </a:solidFill>
                <a:latin typeface="Times New Roman" panose="02020603050405020304" pitchFamily="18" charset="0"/>
                <a:cs typeface="Times New Roman" panose="02020603050405020304" pitchFamily="18" charset="0"/>
              </a:rPr>
              <a:t>қсанда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811793297"/>
              </p:ext>
            </p:extLst>
          </p:nvPr>
        </p:nvGraphicFramePr>
        <p:xfrm>
          <a:off x="5276082" y="505311"/>
          <a:ext cx="4167505" cy="81143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91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35876</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5780</cp:revision>
  <cp:lastPrinted>2023-01-16T10:13:34Z</cp:lastPrinted>
  <dcterms:created xsi:type="dcterms:W3CDTF">2018-03-27T06:03:00Z</dcterms:created>
  <dcterms:modified xsi:type="dcterms:W3CDTF">2024-12-22T06:56:48Z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