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FF9900"/>
    <a:srgbClr val="FA8422"/>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2556136991"/>
              </p:ext>
            </p:extLst>
          </p:nvPr>
        </p:nvGraphicFramePr>
        <p:xfrm>
          <a:off x="307975" y="2564904"/>
          <a:ext cx="4465638" cy="245364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57</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22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22</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7</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smtClean="0">
                          <a:solidFill>
                            <a:schemeClr val="tx1"/>
                          </a:solidFill>
                          <a:latin typeface="Times New Roman" panose="02020603050405020304" pitchFamily="18" charset="0"/>
                          <a:cs typeface="Times New Roman" panose="02020603050405020304" pitchFamily="18" charset="0"/>
                        </a:rPr>
                        <a:t>0,03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2031325"/>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23</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22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Шығыстан жел соғады, күші 5-10 м/с. Ауа температурасы түнде </a:t>
            </a:r>
            <a:r>
              <a:rPr lang="kk-KZ" sz="1100" dirty="0" smtClean="0">
                <a:latin typeface="Times New Roman" pitchFamily="18" charset="0"/>
                <a:cs typeface="Times New Roman" pitchFamily="18" charset="0"/>
              </a:rPr>
              <a:t>8-   10 градус </a:t>
            </a:r>
            <a:r>
              <a:rPr lang="kk-KZ" sz="1100" dirty="0" smtClean="0">
                <a:latin typeface="Times New Roman" pitchFamily="18" charset="0"/>
                <a:cs typeface="Times New Roman" pitchFamily="18" charset="0"/>
              </a:rPr>
              <a:t>аяз, күндіз </a:t>
            </a:r>
            <a:r>
              <a:rPr lang="kk-KZ" sz="1100" dirty="0" smtClean="0">
                <a:latin typeface="Times New Roman" pitchFamily="18" charset="0"/>
                <a:cs typeface="Times New Roman" pitchFamily="18" charset="0"/>
              </a:rPr>
              <a:t>2-4 </a:t>
            </a:r>
            <a:r>
              <a:rPr lang="kk-KZ" sz="1100" dirty="0" smtClean="0">
                <a:latin typeface="Times New Roman" pitchFamily="18" charset="0"/>
                <a:cs typeface="Times New Roman" pitchFamily="18" charset="0"/>
              </a:rPr>
              <a:t>градус жылы болады.</a:t>
            </a:r>
          </a:p>
          <a:p>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24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23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24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Шығыстан </a:t>
            </a:r>
            <a:r>
              <a:rPr lang="kk-KZ" sz="1100" dirty="0" smtClean="0">
                <a:latin typeface="Times New Roman" pitchFamily="18" charset="0"/>
                <a:cs typeface="Times New Roman" pitchFamily="18" charset="0"/>
              </a:rPr>
              <a:t>жел соғады, күші  5-10 м/с. Ауа </a:t>
            </a:r>
            <a:r>
              <a:rPr lang="kk-KZ" sz="1100" smtClean="0">
                <a:latin typeface="Times New Roman" pitchFamily="18" charset="0"/>
                <a:cs typeface="Times New Roman" pitchFamily="18" charset="0"/>
              </a:rPr>
              <a:t>температурасы </a:t>
            </a:r>
            <a:r>
              <a:rPr lang="kk-KZ" sz="1100" smtClean="0">
                <a:latin typeface="Times New Roman" pitchFamily="18" charset="0"/>
                <a:cs typeface="Times New Roman" pitchFamily="18" charset="0"/>
              </a:rPr>
              <a:t>7-9 </a:t>
            </a:r>
            <a:r>
              <a:rPr lang="kk-KZ" sz="1100" dirty="0" smtClean="0">
                <a:latin typeface="Times New Roman" pitchFamily="18" charset="0"/>
                <a:cs typeface="Times New Roman" pitchFamily="18" charset="0"/>
              </a:rPr>
              <a:t>градус аяз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200" dirty="0" smtClean="0">
                <a:solidFill>
                  <a:schemeClr val="tx1"/>
                </a:solidFill>
                <a:latin typeface="Times New Roman" panose="02020603050405020304" pitchFamily="18" charset="0"/>
                <a:cs typeface="Times New Roman" panose="02020603050405020304" pitchFamily="18" charset="0"/>
              </a:rPr>
              <a:t>22 </a:t>
            </a:r>
            <a:r>
              <a:rPr lang="ru-RU" sz="1200" dirty="0" err="1" smtClean="0">
                <a:solidFill>
                  <a:schemeClr val="tx1"/>
                </a:solidFill>
                <a:latin typeface="Times New Roman" panose="02020603050405020304" pitchFamily="18" charset="0"/>
                <a:cs typeface="Times New Roman" panose="02020603050405020304" pitchFamily="18" charset="0"/>
              </a:rPr>
              <a:t>желтоқсаннан, </a:t>
            </a:r>
            <a:r>
              <a:rPr lang="ru-RU" sz="1200" dirty="0" smtClean="0">
                <a:solidFill>
                  <a:schemeClr val="tx1"/>
                </a:solidFill>
                <a:latin typeface="Times New Roman" panose="02020603050405020304" pitchFamily="18" charset="0"/>
                <a:cs typeface="Times New Roman" panose="02020603050405020304" pitchFamily="18" charset="0"/>
              </a:rPr>
              <a:t>23</a:t>
            </a:r>
            <a:r>
              <a:rPr lang="kk-KZ"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2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a:t>
            </a:r>
            <a:r>
              <a:rPr lang="ru-RU" sz="1200" dirty="0" err="1">
                <a:solidFill>
                  <a:schemeClr val="tx1"/>
                </a:solidFill>
                <a:latin typeface="Times New Roman" panose="02020603050405020304" pitchFamily="18" charset="0"/>
                <a:cs typeface="Times New Roman" panose="02020603050405020304" pitchFamily="18" charset="0"/>
              </a:rPr>
              <a:t>етеді</a:t>
            </a:r>
            <a:r>
              <a:rPr lang="ru-RU" sz="1200" dirty="0">
                <a:solidFill>
                  <a:schemeClr val="tx1"/>
                </a:solidFill>
                <a:latin typeface="Times New Roman" panose="02020603050405020304" pitchFamily="18" charset="0"/>
                <a:cs typeface="Times New Roman" panose="02020603050405020304" pitchFamily="18" charset="0"/>
              </a:rPr>
              <a:t>.</a:t>
            </a:r>
          </a:p>
          <a:p>
            <a:pPr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 xmlns:p14="http://schemas.microsoft.com/office/powerpoint/2010/main"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dirty="0"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 xmlns:p14="http://schemas.microsoft.com/office/powerpoint/2010/main"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13893</TotalTime>
  <Words>580</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3489</cp:revision>
  <cp:lastPrinted>2021-07-01T03:56:27Z</cp:lastPrinted>
  <dcterms:created xsi:type="dcterms:W3CDTF">2018-03-27T06:03:00Z</dcterms:created>
  <dcterms:modified xsi:type="dcterms:W3CDTF">2024-12-22T07:07:30Z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