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21022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3-8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12-14, днем 5-7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 3-8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38958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декабря, ночью 24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38757</TotalTime>
  <Words>586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5291</cp:revision>
  <cp:lastPrinted>2021-02-03T11:37:00Z</cp:lastPrinted>
  <dcterms:created xsi:type="dcterms:W3CDTF">2018-03-27T06:03:00Z</dcterms:created>
  <dcterms:modified xsi:type="dcterms:W3CDTF">2024-12-22T09:26:08Z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