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111306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296747"/>
            <a:ext cx="4701383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небольшой снег. Ночью и утром туман. Ветер юго-восточный 5-10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19-21,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10-12 мороза.</a:t>
            </a:r>
            <a:endParaRPr lang="kk-KZ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24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юго-восточный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18-20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22267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09" y="1844824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декабря, ночью 24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38658</TotalTime>
  <Words>656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6015</cp:revision>
  <cp:lastPrinted>2021-11-30T05:55:24Z</cp:lastPrinted>
  <dcterms:created xsi:type="dcterms:W3CDTF">2018-03-27T06:03:00Z</dcterms:created>
  <dcterms:modified xsi:type="dcterms:W3CDTF">2024-12-22T06:57:11Z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