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3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42901119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357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декабря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65002" y="145373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снег, низовая метель. 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10-12, днем 6-8 мороза.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24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08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снег, низовая метель. Ночью и утром туман. Ветер юго-восточный 9-14 м/с. Температура воздуха ночью 15-17 мороза.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16868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./Огай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22085</TotalTime>
  <Words>604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4397</cp:revision>
  <cp:lastPrinted>2021-07-01T03:56:27Z</cp:lastPrinted>
  <dcterms:created xsi:type="dcterms:W3CDTF">2018-03-27T06:03:00Z</dcterms:created>
  <dcterms:modified xsi:type="dcterms:W3CDTF">2024-12-22T08:45:20Z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