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121350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kk-KZ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5028" y="21739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1900" y="31493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81707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26235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4519</cp:revision>
  <cp:lastPrinted>2021-10-18T15:52:53Z</cp:lastPrinted>
  <dcterms:created xsi:type="dcterms:W3CDTF">2018-03-27T06:03:00Z</dcterms:created>
  <dcterms:modified xsi:type="dcterms:W3CDTF">2024-12-22T07:35:57Z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