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3821184"/>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47760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ctr"/>
            <a:r>
              <a:rPr lang="kk-KZ" altLang="ru-RU"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22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23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7934908"/>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21924</TotalTime>
  <Words>579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4398</cp:revision>
  <cp:lastPrinted>2021-07-01T03:56:27Z</cp:lastPrinted>
  <dcterms:created xsi:type="dcterms:W3CDTF">2018-03-27T06:03:00Z</dcterms:created>
  <dcterms:modified xsi:type="dcterms:W3CDTF">2024-12-21T08:13:38Z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