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556136991"/>
              </p:ext>
            </p:extLst>
          </p:nvPr>
        </p:nvGraphicFramePr>
        <p:xfrm>
          <a:off x="307975" y="2564904"/>
          <a:ext cx="4465638" cy="24536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56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58882508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21  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22 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Түнде және таңертең тұман түседі. Шығыстан жел соғады, күші 5-10 м/с. Ауа температурасы түнде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градус аяз, күндіз 0-2 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23 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22 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23 </a:t>
            </a:r>
            <a:r>
              <a:rPr lang="ru-RU" altLang="ru-RU" sz="1200" b="1" dirty="0" err="1" smtClean="0">
                <a:latin typeface="Times New Roman" panose="02020603050405020304" pitchFamily="18" charset="0"/>
                <a:cs typeface="Times New Roman" panose="02020603050405020304" pitchFamily="18" charset="0"/>
              </a:rPr>
              <a:t>желтоқсанға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5-10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желтоқсаннан, </a:t>
            </a:r>
            <a:r>
              <a:rPr lang="ru-RU" sz="1200" dirty="0" smtClean="0">
                <a:solidFill>
                  <a:schemeClr val="tx1"/>
                </a:solidFill>
                <a:latin typeface="Times New Roman" panose="02020603050405020304" pitchFamily="18" charset="0"/>
                <a:cs typeface="Times New Roman" panose="02020603050405020304" pitchFamily="18" charset="0"/>
              </a:rPr>
              <a:t>23</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13893</TotalTime>
  <Words>579</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3487</cp:revision>
  <cp:lastPrinted>2021-07-01T03:56:27Z</cp:lastPrinted>
  <dcterms:created xsi:type="dcterms:W3CDTF">2018-03-27T06:03:00Z</dcterms:created>
  <dcterms:modified xsi:type="dcterms:W3CDTF">2024-12-21T07:40:59Z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