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31257118"/>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a:t>
                      </a:r>
                      <a:r>
                        <a:rPr lang="en-US" altLang="x-none" sz="1600" b="1" i="1" dirty="0" smtClean="0">
                          <a:solidFill>
                            <a:srgbClr val="002060"/>
                          </a:solidFill>
                          <a:latin typeface="Times New Roman" panose="02020603050405020304" pitchFamily="18" charset="0"/>
                          <a:cs typeface="Times New Roman" panose="02020603050405020304" pitchFamily="18" charset="0"/>
                        </a:rPr>
                        <a:t>5</a:t>
                      </a:r>
                      <a:r>
                        <a:rPr lang="kk-KZ" altLang="x-none" sz="1600" b="1" i="1" dirty="0" smtClean="0">
                          <a:solidFill>
                            <a:srgbClr val="002060"/>
                          </a:solidFill>
                          <a:latin typeface="Times New Roman" panose="02020603050405020304" pitchFamily="18" charset="0"/>
                          <a:cs typeface="Times New Roman" panose="02020603050405020304" pitchFamily="18" charset="0"/>
                        </a:rPr>
                        <a:t>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21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13194549"/>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38</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0.075</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532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0.106</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желтоқсандағы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22 </a:t>
            </a:r>
            <a:r>
              <a:rPr lang="kk-KZ" altLang="ru-RU" sz="1200" b="1" dirty="0" smtClean="0">
                <a:solidFill>
                  <a:srgbClr val="000000"/>
                </a:solidFill>
                <a:latin typeface="Times New Roman" panose="02020603050405020304" pitchFamily="18" charset="0"/>
                <a:cs typeface="Times New Roman" panose="02020603050405020304" pitchFamily="18" charset="0"/>
              </a:rPr>
              <a:t>желтоқсанға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21 </a:t>
            </a:r>
            <a:r>
              <a:rPr lang="ru-RU" altLang="ru-RU" sz="1200" b="1" dirty="0" err="1" smtClean="0">
                <a:solidFill>
                  <a:srgbClr val="000000"/>
                </a:solidFill>
                <a:latin typeface="Times New Roman" panose="02020603050405020304" pitchFamily="18" charset="0"/>
                <a:cs typeface="Times New Roman" panose="02020603050405020304" pitchFamily="18" charset="0"/>
              </a:rPr>
              <a:t>желтоқсан</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22 </a:t>
            </a:r>
            <a:r>
              <a:rPr lang="kk-KZ" altLang="ru-RU" sz="1200" b="1" dirty="0" smtClean="0">
                <a:solidFill>
                  <a:srgbClr val="000000"/>
                </a:solidFill>
                <a:latin typeface="Times New Roman" panose="02020603050405020304" pitchFamily="18" charset="0"/>
                <a:cs typeface="Times New Roman" panose="02020603050405020304" pitchFamily="18" charset="0"/>
              </a:rPr>
              <a:t>желтоқсан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Аздаған </a:t>
            </a:r>
            <a:r>
              <a:rPr lang="kk-KZ" sz="1200" dirty="0" smtClean="0">
                <a:solidFill>
                  <a:srgbClr val="000000"/>
                </a:solidFill>
                <a:latin typeface="Times New Roman" panose="02020603050405020304" pitchFamily="18" charset="0"/>
                <a:cs typeface="Times New Roman" panose="02020603050405020304" pitchFamily="18" charset="0"/>
                <a:sym typeface="+mn-ea"/>
              </a:rPr>
              <a:t>бұлтты, </a:t>
            </a:r>
            <a:r>
              <a:rPr lang="kk-KZ" sz="1200" dirty="0">
                <a:solidFill>
                  <a:srgbClr val="000000"/>
                </a:solidFill>
                <a:latin typeface="Times New Roman" panose="02020603050405020304" pitchFamily="18" charset="0"/>
                <a:cs typeface="Times New Roman" panose="02020603050405020304" pitchFamily="18" charset="0"/>
                <a:sym typeface="+mn-ea"/>
              </a:rPr>
              <a:t>жауын-шашынсыз. </a:t>
            </a:r>
            <a:r>
              <a:rPr lang="kk-KZ" sz="1200" dirty="0" smtClean="0">
                <a:solidFill>
                  <a:srgbClr val="000000"/>
                </a:solidFill>
                <a:latin typeface="Times New Roman" panose="02020603050405020304" pitchFamily="18" charset="0"/>
                <a:cs typeface="Times New Roman" panose="02020603050405020304" pitchFamily="18" charset="0"/>
                <a:sym typeface="+mn-ea"/>
              </a:rPr>
              <a:t>Түнде және таңертең тұман, ж</a:t>
            </a:r>
            <a:r>
              <a:rPr lang="kk-KZ" sz="1200" dirty="0" smtClean="0">
                <a:solidFill>
                  <a:srgbClr val="000000"/>
                </a:solidFill>
                <a:latin typeface="Times New Roman" panose="02020603050405020304" pitchFamily="18" charset="0"/>
                <a:cs typeface="Times New Roman" panose="02020603050405020304" pitchFamily="18" charset="0"/>
                <a:sym typeface="+mn-ea"/>
              </a:rPr>
              <a:t>олдарда </a:t>
            </a:r>
            <a:r>
              <a:rPr lang="kk-KZ" sz="1200" dirty="0" smtClean="0">
                <a:solidFill>
                  <a:srgbClr val="000000"/>
                </a:solidFill>
                <a:latin typeface="Times New Roman" panose="02020603050405020304" pitchFamily="18" charset="0"/>
                <a:cs typeface="Times New Roman" panose="02020603050405020304" pitchFamily="18" charset="0"/>
                <a:sym typeface="+mn-ea"/>
              </a:rPr>
              <a:t>көктайғақ. </a:t>
            </a:r>
            <a:r>
              <a:rPr lang="kk-KZ" sz="1200" dirty="0" smtClean="0">
                <a:solidFill>
                  <a:srgbClr val="000000"/>
                </a:solidFill>
                <a:latin typeface="Times New Roman" panose="02020603050405020304" pitchFamily="18" charset="0"/>
                <a:cs typeface="Times New Roman" panose="02020603050405020304" pitchFamily="18" charset="0"/>
                <a:sym typeface="+mn-ea"/>
              </a:rPr>
              <a:t>Жел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200" dirty="0" smtClean="0">
                <a:solidFill>
                  <a:srgbClr val="000000"/>
                </a:solidFill>
                <a:latin typeface="Times New Roman" panose="02020603050405020304" pitchFamily="18" charset="0"/>
                <a:cs typeface="Times New Roman" panose="02020603050405020304" pitchFamily="18" charset="0"/>
                <a:sym typeface="+mn-ea"/>
              </a:rPr>
              <a:t> 9-14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9-11,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1</a:t>
            </a:r>
            <a:r>
              <a:rPr lang="ru-RU" sz="1200" dirty="0" smtClean="0">
                <a:solidFill>
                  <a:srgbClr val="000000"/>
                </a:solidFill>
                <a:latin typeface="Times New Roman" panose="02020603050405020304" pitchFamily="18" charset="0"/>
                <a:cs typeface="Times New Roman" panose="02020603050405020304" pitchFamily="18" charset="0"/>
                <a:sym typeface="+mn-ea"/>
              </a:rPr>
              <a:t>-3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23 </a:t>
            </a:r>
            <a:r>
              <a:rPr lang="kk-KZ" altLang="ru-RU" sz="1200" b="1" dirty="0" smtClean="0">
                <a:solidFill>
                  <a:srgbClr val="000000"/>
                </a:solidFill>
                <a:latin typeface="Times New Roman" panose="02020603050405020304" pitchFamily="18" charset="0"/>
                <a:cs typeface="Times New Roman" panose="02020603050405020304" pitchFamily="18" charset="0"/>
              </a:rPr>
              <a:t>желтоқсанға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22 </a:t>
            </a:r>
            <a:r>
              <a:rPr lang="kk-KZ" altLang="ru-RU" sz="1200" b="1" dirty="0" smtClean="0">
                <a:solidFill>
                  <a:srgbClr val="000000"/>
                </a:solidFill>
                <a:latin typeface="Times New Roman" panose="02020603050405020304" pitchFamily="18" charset="0"/>
                <a:cs typeface="Times New Roman" panose="02020603050405020304" pitchFamily="18" charset="0"/>
              </a:rPr>
              <a:t>желтоқсан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23 </a:t>
            </a:r>
            <a:r>
              <a:rPr lang="kk-KZ" altLang="ru-RU" sz="1200" b="1" dirty="0" smtClean="0">
                <a:solidFill>
                  <a:srgbClr val="000000"/>
                </a:solidFill>
                <a:latin typeface="Times New Roman" panose="02020603050405020304" pitchFamily="18" charset="0"/>
                <a:cs typeface="Times New Roman" panose="02020603050405020304" pitchFamily="18" charset="0"/>
              </a:rPr>
              <a:t>желтоқсан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Аздаған бұлтты, жауын-шашынсыз. Ж</a:t>
            </a:r>
            <a:r>
              <a:rPr lang="ru-RU" sz="1200" dirty="0" smtClean="0">
                <a:solidFill>
                  <a:srgbClr val="000000"/>
                </a:solidFill>
                <a:latin typeface="Times New Roman" panose="02020603050405020304" pitchFamily="18" charset="0"/>
                <a:cs typeface="Times New Roman" panose="02020603050405020304" pitchFamily="18" charset="0"/>
                <a:sym typeface="+mn-ea"/>
              </a:rPr>
              <a:t>ел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9-14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7</a:t>
            </a:r>
            <a:r>
              <a:rPr lang="ru-RU" sz="1200" dirty="0" smtClean="0">
                <a:solidFill>
                  <a:srgbClr val="000000"/>
                </a:solidFill>
                <a:latin typeface="Times New Roman" panose="02020603050405020304" pitchFamily="18" charset="0"/>
                <a:cs typeface="Times New Roman" panose="02020603050405020304" pitchFamily="18" charset="0"/>
                <a:sym typeface="+mn-ea"/>
              </a:rPr>
              <a:t>-9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2024 </a:t>
            </a:r>
            <a:r>
              <a:rPr lang="ru-RU" sz="1200" dirty="0" err="1" smtClean="0">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22 </a:t>
            </a:r>
            <a:r>
              <a:rPr lang="ru-RU" sz="1200" dirty="0" err="1" smtClean="0">
                <a:solidFill>
                  <a:schemeClr val="tx1"/>
                </a:solidFill>
                <a:latin typeface="Times New Roman" pitchFamily="18" charset="0"/>
                <a:cs typeface="Times New Roman" pitchFamily="18" charset="0"/>
              </a:rPr>
              <a:t>желтоқсан</a:t>
            </a:r>
            <a:r>
              <a:rPr lang="ru-RU" sz="1200" dirty="0" smtClean="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23 </a:t>
            </a:r>
            <a:r>
              <a:rPr lang="ru-RU" sz="1200" dirty="0" err="1" smtClean="0">
                <a:solidFill>
                  <a:schemeClr val="tx1"/>
                </a:solidFill>
                <a:latin typeface="Times New Roman" pitchFamily="18" charset="0"/>
                <a:cs typeface="Times New Roman" pitchFamily="18" charset="0"/>
              </a:rPr>
              <a:t>желтоқсанға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қараған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6"/>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val="23811114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err="1" smtClean="0">
                            <a:latin typeface="Times New Roman" panose="02020603050405020304" pitchFamily="18" charset="0"/>
                            <a:cs typeface="Times New Roman" panose="02020603050405020304" pitchFamily="18" charset="0"/>
                          </a:rPr>
                          <a:t>Метеоболжау</a:t>
                        </a:r>
                        <a:r>
                          <a:rPr lang="ru-RU" sz="800" b="0" dirty="0" smtClean="0">
                            <a:latin typeface="Times New Roman" panose="02020603050405020304" pitchFamily="18" charset="0"/>
                            <a:cs typeface="Times New Roman" panose="02020603050405020304" pitchFamily="18" charset="0"/>
                          </a:rPr>
                          <a:t> </a:t>
                        </a:r>
                        <a:r>
                          <a:rPr lang="ru-RU" sz="800" b="0" dirty="0" err="1">
                            <a:latin typeface="Times New Roman" panose="02020603050405020304" pitchFamily="18" charset="0"/>
                            <a:cs typeface="Times New Roman" panose="02020603050405020304" pitchFamily="18" charset="0"/>
                          </a:rPr>
                          <a:t>бөлімі</a:t>
                        </a:r>
                        <a:endParaRPr lang="ru-RU" sz="800" b="0" dirty="0">
                          <a:latin typeface="Times New Roman" panose="02020603050405020304" pitchFamily="18" charset="0"/>
                          <a:cs typeface="Times New Roman" panose="02020603050405020304" pitchFamily="18" charset="0"/>
                        </a:endParaRPr>
                      </a:p>
                      <a:p>
                        <a:pPr lvl="0" eaLnBrk="1" hangingPunct="1">
                          <a:buNone/>
                        </a:pPr>
                        <a:endParaRPr lang="ru-RU" sz="800" b="0" dirty="0">
                          <a:latin typeface="Times New Roman" panose="02020603050405020304" pitchFamily="18" charset="0"/>
                          <a:cs typeface="Times New Roman" panose="02020603050405020304" pitchFamily="18" charset="0"/>
                        </a:endParaRPr>
                      </a:p>
                      <a:p>
                        <a:pPr lvl="0" eaLnBrk="1" hangingPunct="1">
                          <a:buNone/>
                        </a:pPr>
                        <a:r>
                          <a:rPr lang="ru-RU" sz="800" b="0" dirty="0" err="1" smtClean="0">
                            <a:latin typeface="Times New Roman" panose="02020603050405020304" pitchFamily="18" charset="0"/>
                            <a:cs typeface="Times New Roman" panose="02020603050405020304" pitchFamily="18" charset="0"/>
                          </a:rPr>
                          <a:t>Орындаған</a:t>
                        </a:r>
                        <a:r>
                          <a:rPr lang="ru-RU" sz="800" b="0" dirty="0">
                            <a:latin typeface="Times New Roman" panose="02020603050405020304" pitchFamily="18" charset="0"/>
                            <a:cs typeface="Times New Roman" panose="02020603050405020304" pitchFamily="18" charset="0"/>
                          </a:rPr>
                          <a:t>:</a:t>
                        </a:r>
                      </a:p>
                      <a:p>
                        <a:pPr lvl="0" eaLnBrk="1" hangingPunct="1">
                          <a:buNone/>
                        </a:pPr>
                        <a:r>
                          <a:rPr lang="ru-RU" altLang="en-US" sz="800" b="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3"/>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dirty="0" smtClean="0">
                            <a:latin typeface="Times New Roman" panose="02020603050405020304" pitchFamily="18" charset="0"/>
                            <a:cs typeface="Times New Roman" panose="02020603050405020304" pitchFamily="18" charset="0"/>
                          </a:rPr>
                          <a:t>Бақытжан  Н.</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15144</TotalTime>
  <Words>551</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3391</cp:revision>
  <cp:lastPrinted>2021-07-01T07:38:07Z</cp:lastPrinted>
  <dcterms:created xsi:type="dcterms:W3CDTF">2018-03-27T06:03:00Z</dcterms:created>
  <dcterms:modified xsi:type="dcterms:W3CDTF">2024-12-21T07:49:58Z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