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112354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sz="1200" dirty="0">
              <a:latin typeface="Times New Roman" panose="02020603050405020304" pitchFamily="18" charset="0"/>
              <a:cs typeface="Times New Roman" panose="02020603050405020304" pitchFamily="18" charset="0"/>
            </a:endParaRPr>
          </a:p>
          <a:p>
            <a:pPr lvl="0"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097611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Рахметова Ж.А./</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23798</TotalTime>
  <Words>615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4489</cp:revision>
  <cp:lastPrinted>2021-07-01T07:38:07Z</cp:lastPrinted>
  <dcterms:created xsi:type="dcterms:W3CDTF">2018-03-27T06:03:00Z</dcterms:created>
  <dcterms:modified xsi:type="dcterms:W3CDTF">2024-12-21T08:17:18Z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