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1494551"/>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356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21</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желтоқсан</a:t>
                      </a:r>
                      <a:r>
                        <a:rPr kumimoji="0" lang="kk-KZ" sz="1200" b="1" i="0" u="none" strike="noStrike" kern="1400" cap="none" spc="0" normalizeH="0" baseline="0" noProof="0" dirty="0" smtClean="0">
                          <a:ln>
                            <a:noFill/>
                          </a:ln>
                          <a:solidFill>
                            <a:srgbClr val="000000"/>
                          </a:solidFill>
                          <a:effectLst/>
                          <a:uLnTx/>
                          <a:uFillTx/>
                          <a:latin typeface="Times New Roman" panose="02020603050405020304" pitchFamily="18" charset="0"/>
                          <a:ea typeface="+mn-ea"/>
                          <a:cs typeface="+mn-cs"/>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21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22</a:t>
            </a:r>
            <a:r>
              <a:rPr lang="kk-KZ" sz="1200" b="1" dirty="0" smtClean="0">
                <a:solidFill>
                  <a:prstClr val="black"/>
                </a:solidFill>
                <a:latin typeface="Times New Roman" panose="02020603050405020304" pitchFamily="18" charset="0"/>
                <a:cs typeface="Times New Roman" panose="02020603050405020304" pitchFamily="18" charset="0"/>
              </a:rPr>
              <a:t> желтоқсан</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қар, жаяу </a:t>
            </a:r>
            <a:r>
              <a:rPr lang="kk-KZ" sz="1200" kern="1400" dirty="0" smtClean="0">
                <a:solidFill>
                  <a:srgbClr val="000000"/>
                </a:solidFill>
                <a:latin typeface="Times New Roman" panose="02020603050405020304" pitchFamily="18" charset="0"/>
                <a:ea typeface="Times New Roman" panose="02020603050405020304" pitchFamily="18" charset="0"/>
              </a:rPr>
              <a:t>бұрқасын </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23 </a:t>
            </a:r>
            <a:r>
              <a:rPr lang="kk-KZ" sz="1200" b="1" dirty="0">
                <a:solidFill>
                  <a:prstClr val="black"/>
                </a:solidFill>
                <a:latin typeface="Times New Roman" panose="02020603050405020304" pitchFamily="18" charset="0"/>
                <a:cs typeface="Times New Roman" panose="02020603050405020304" pitchFamily="18" charset="0"/>
              </a:rPr>
              <a:t>желтоқсан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22 желтоқсан</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23 желтоқсан </a:t>
            </a:r>
          </a:p>
          <a:p>
            <a:pPr algn="ct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dirty="0">
                <a:solidFill>
                  <a:prstClr val="black"/>
                </a:solidFill>
                <a:latin typeface="Times New Roman" panose="02020603050405020304" pitchFamily="18" charset="0"/>
                <a:cs typeface="Times New Roman" panose="02020603050405020304" pitchFamily="18" charset="0"/>
              </a:rPr>
              <a:t>Оңтүстік-батыстан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5-7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6661930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0.165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176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23 желтоқсан</a:t>
            </a:r>
            <a:r>
              <a:rPr lang="kk-KZ" sz="1200" kern="1400" dirty="0" smtClean="0">
                <a:solidFill>
                  <a:srgbClr val="000000"/>
                </a:solidFill>
                <a:latin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a:blip r:embed="rId3"/>
          <a:stretch>
            <a:fillRect/>
          </a:stretch>
        </p:blipFill>
        <p:spPr>
          <a:xfrm>
            <a:off x="4556725" y="3267442"/>
            <a:ext cx="792549" cy="323116"/>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22175</TotalTime>
  <Words>576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4397</cp:revision>
  <cp:lastPrinted>2021-07-01T07:38:07Z</cp:lastPrinted>
  <dcterms:created xsi:type="dcterms:W3CDTF">2018-03-27T06:03:00Z</dcterms:created>
  <dcterms:modified xsi:type="dcterms:W3CDTF">2024-12-21T07:46:54Z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