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699311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жауын-шашынсыз. Оңтүстік-батыстан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соғатын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оңтүстік-шығысқа </a:t>
            </a:r>
            <a:r>
              <a:rPr lang="kk-KZ" sz="1200" dirty="0" smtClean="0">
                <a:latin typeface="Times New Roman" panose="02020603050405020304" pitchFamily="18" charset="0"/>
                <a:cs typeface="Times New Roman" panose="02020603050405020304" pitchFamily="18" charset="0"/>
              </a:rPr>
              <a:t>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8-10 градус аяз, күндіз 5-7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23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ұлтты, жауын-шашынсыз. 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13-15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желтоқсан, 23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19909</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5128</cp:revision>
  <cp:lastPrinted>2021-07-01T07:38:07Z</cp:lastPrinted>
  <dcterms:created xsi:type="dcterms:W3CDTF">2018-03-27T06:03:00Z</dcterms:created>
  <dcterms:modified xsi:type="dcterms:W3CDTF">2024-12-21T10:17:22Z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