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42530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түнде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3-8 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195952"/>
              </p:ext>
            </p:extLst>
          </p:nvPr>
        </p:nvGraphicFramePr>
        <p:xfrm>
          <a:off x="5034064" y="390929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0919" y="22808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23620</TotalTime>
  <Words>639</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4423</cp:revision>
  <cp:lastPrinted>2021-07-01T03:56:27Z</cp:lastPrinted>
  <dcterms:created xsi:type="dcterms:W3CDTF">2018-03-27T06:03:00Z</dcterms:created>
  <dcterms:modified xsi:type="dcterms:W3CDTF">2024-12-21T08:00:49Z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