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388703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4619" y="288739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6933522"/>
              </p:ext>
            </p:extLst>
          </p:nvPr>
        </p:nvGraphicFramePr>
        <p:xfrm>
          <a:off x="5052518" y="4845161"/>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9246" y="4165044"/>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таңертең және күндіз екпіні 15-20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 аяз-1 жылы,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7716" y="37503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29903</TotalTime>
  <Words>598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3688</cp:revision>
  <cp:lastPrinted>2021-07-01T07:38:07Z</cp:lastPrinted>
  <dcterms:created xsi:type="dcterms:W3CDTF">2018-03-27T06:03:00Z</dcterms:created>
  <dcterms:modified xsi:type="dcterms:W3CDTF">2024-12-21T07:35:51Z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