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01026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356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8942641"/>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6767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1.353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0.087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20 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21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аздаған қар, тұман, көктайғақ.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 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44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23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оң</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9-11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28771</TotalTime>
  <Words>568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5686</cp:revision>
  <cp:lastPrinted>2021-07-01T03:56:27Z</cp:lastPrinted>
  <dcterms:created xsi:type="dcterms:W3CDTF">2018-03-27T06:03:00Z</dcterms:created>
  <dcterms:modified xsi:type="dcterms:W3CDTF">2024-12-21T07:58:56Z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