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02163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желтоқсанға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21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қар жауады, жаяу бұрқасын күтіледі</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kk-KZ" sz="1200" dirty="0">
                <a:effectLst/>
                <a:latin typeface="Times New Roman" panose="02020603050405020304" pitchFamily="18" charset="0"/>
                <a:ea typeface="Calibri" panose="020F0502020204030204" pitchFamily="34" charset="0"/>
              </a:rPr>
              <a:t>Ауа температурасы түнде 11-13, күндіз 4-6 аяз</a:t>
            </a:r>
            <a:r>
              <a:rPr lang="ru-RU" sz="1200" dirty="0">
                <a:solidFill>
                  <a:prstClr val="black"/>
                </a:solidFill>
                <a:latin typeface="Times New Roman" pitchFamily="18" charset="0"/>
                <a:cs typeface="Times New Roman" pitchFamily="18" charset="0"/>
              </a:rPr>
              <a:t>.</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желтоқсанға</a:t>
            </a: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22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желто</a:t>
            </a:r>
            <a:r>
              <a:rPr lang="kk-KZ" sz="1200" b="1" dirty="0">
                <a:solidFill>
                  <a:srgbClr val="000000"/>
                </a:solidFill>
                <a:latin typeface="Times New Roman" panose="02020603050405020304" pitchFamily="18" charset="0"/>
                <a:cs typeface="Times New Roman" panose="02020603050405020304" pitchFamily="18" charset="0"/>
              </a:rPr>
              <a:t>қсанның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solidFill>
                  <a:prstClr val="black"/>
                </a:solidFill>
                <a:latin typeface="Times New Roman" pitchFamily="18" charset="0"/>
                <a:cs typeface="Times New Roman" pitchFamily="18" charset="0"/>
              </a:rPr>
              <a:t>.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indent="182563" algn="just"/>
            <a:r>
              <a:rPr lang="ru-RU" sz="1200" dirty="0">
                <a:solidFill>
                  <a:prstClr val="black"/>
                </a:solidFill>
                <a:latin typeface="Times New Roman" pitchFamily="18" charset="0"/>
                <a:cs typeface="Times New Roman" pitchFamily="18" charset="0"/>
              </a:rPr>
              <a:t> </a:t>
            </a: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634493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17662</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2021-07-01T07:38:07Z</cp:lastPrinted>
  <dcterms:created xsi:type="dcterms:W3CDTF">2018-03-27T06:03:00Z</dcterms:created>
  <dcterms:modified xsi:type="dcterms:W3CDTF">2024-12-21T07:49:38Z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