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5" d="100"/>
          <a:sy n="105" d="100"/>
        </p:scale>
        <p:origin x="348"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vko@meteo.kz" TargetMode="External"/><Relationship Id="rId2" Type="http://schemas.openxmlformats.org/officeDocument/2006/relationships/hyperlink" Target="mailto:vozduh2_vk@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83735509"/>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 altLang="x-none" sz="1600" b="1" i="1" dirty="0" smtClean="0">
                          <a:solidFill>
                            <a:srgbClr val="002060"/>
                          </a:solidFill>
                          <a:latin typeface="Times New Roman" panose="02020603050405020304" pitchFamily="18" charset="0"/>
                          <a:cs typeface="Times New Roman" panose="02020603050405020304" pitchFamily="18" charset="0"/>
                        </a:rPr>
                        <a:t>3</a:t>
                      </a:r>
                      <a:r>
                        <a:rPr lang="ru-RU" altLang="x-none" sz="1600" b="1" i="1" dirty="0" smtClean="0">
                          <a:solidFill>
                            <a:srgbClr val="002060"/>
                          </a:solidFill>
                          <a:latin typeface="Times New Roman" panose="02020603050405020304" pitchFamily="18" charset="0"/>
                          <a:cs typeface="Times New Roman" panose="02020603050405020304" pitchFamily="18" charset="0"/>
                        </a:rPr>
                        <a:t>5</a:t>
                      </a:r>
                      <a:r>
                        <a:rPr lang="" altLang="x-none" sz="1600" b="1" i="1" dirty="0" smtClean="0">
                          <a:solidFill>
                            <a:srgbClr val="002060"/>
                          </a:solidFill>
                          <a:latin typeface="Times New Roman" panose="02020603050405020304" pitchFamily="18" charset="0"/>
                          <a:cs typeface="Times New Roman" panose="02020603050405020304" pitchFamily="18" charset="0"/>
                        </a:rPr>
                        <a:t>6</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a:t>
                      </a:r>
                      <a:r>
                        <a:rPr lang="" altLang="zh-CN" sz="1200" b="1" i="1" baseline="0" dirty="0" smtClean="0">
                          <a:solidFill>
                            <a:srgbClr val="002060"/>
                          </a:solidFill>
                          <a:latin typeface="Times New Roman" panose="02020603050405020304" pitchFamily="18" charset="0"/>
                          <a:cs typeface="Times New Roman" panose="02020603050405020304" pitchFamily="18" charset="0"/>
                        </a:rPr>
                        <a:t>1</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желтоқсан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56184" y="3626431"/>
            <a:ext cx="4955395"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 altLang="ru-RU" sz="1200" b="1" dirty="0" smtClean="0">
                <a:latin typeface="Times New Roman" panose="02020603050405020304" pitchFamily="18" charset="0"/>
                <a:cs typeface="Times New Roman" panose="02020603050405020304" pitchFamily="18" charset="0"/>
              </a:rPr>
              <a:t>1</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желтоқсан</a:t>
            </a:r>
            <a:r>
              <a:rPr lang="kk-KZ" altLang="ru-RU" sz="1200" b="1" dirty="0" smtClean="0">
                <a:latin typeface="Times New Roman" panose="02020603050405020304" pitchFamily="18" charset="0"/>
                <a:cs typeface="Times New Roman" panose="02020603050405020304" pitchFamily="18" charset="0"/>
              </a:rPr>
              <a:t>ға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03468" y="201990"/>
            <a:ext cx="4908111" cy="1938992"/>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2</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желтоқсанға</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 altLang="ru-RU" sz="1200" b="1" dirty="0">
                <a:latin typeface="Times New Roman" panose="02020603050405020304" pitchFamily="18" charset="0"/>
                <a:cs typeface="Times New Roman" panose="02020603050405020304" pitchFamily="18" charset="0"/>
              </a:rPr>
              <a:t>21</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желтоқсан</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itchFamily="18" charset="0"/>
                <a:cs typeface="Times New Roman" pitchFamily="18" charset="0"/>
              </a:rPr>
              <a:t>сағ. </a:t>
            </a:r>
            <a:r>
              <a:rPr lang="ru-RU" altLang="ru-RU" sz="1200" b="1" dirty="0">
                <a:latin typeface="Times New Roman" panose="02020603050405020304" pitchFamily="18" charset="0"/>
                <a:cs typeface="Times New Roman" panose="02020603050405020304" pitchFamily="18" charset="0"/>
              </a:rPr>
              <a:t>20-дан 2</a:t>
            </a:r>
            <a:r>
              <a:rPr lang="" altLang="ru-RU" sz="1200" b="1" dirty="0">
                <a:latin typeface="Times New Roman" panose="02020603050405020304" pitchFamily="18" charset="0"/>
                <a:cs typeface="Times New Roman" panose="02020603050405020304" pitchFamily="18" charset="0"/>
              </a:rPr>
              <a:t>2</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желтоқсан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Көшпелі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түнде және күндіз </a:t>
            </a:r>
            <a:r>
              <a:rPr lang="kk-KZ" sz="1200" dirty="0" smtClean="0">
                <a:solidFill>
                  <a:prstClr val="black"/>
                </a:solidFill>
                <a:latin typeface="Times New Roman" pitchFamily="18" charset="0"/>
                <a:cs typeface="Times New Roman" pitchFamily="18" charset="0"/>
              </a:rPr>
              <a:t>қар. Жел </a:t>
            </a:r>
            <a:r>
              <a:rPr lang="kk-KZ" sz="1200" dirty="0" smtClean="0">
                <a:solidFill>
                  <a:prstClr val="black"/>
                </a:solidFill>
                <a:latin typeface="Times New Roman" pitchFamily="18" charset="0"/>
                <a:cs typeface="Times New Roman" pitchFamily="18" charset="0"/>
              </a:rPr>
              <a:t>оңтүстік-батыстан соғады</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5-10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температурасы түнде </a:t>
            </a:r>
            <a:r>
              <a:rPr lang="kk-KZ" sz="1200" dirty="0" smtClean="0">
                <a:solidFill>
                  <a:prstClr val="black"/>
                </a:solidFill>
                <a:latin typeface="Times New Roman" pitchFamily="18" charset="0"/>
                <a:cs typeface="Times New Roman" pitchFamily="18" charset="0"/>
              </a:rPr>
              <a:t>13-15°,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8-10° </a:t>
            </a:r>
            <a:r>
              <a:rPr lang="kk-KZ" sz="1200" dirty="0" smtClean="0">
                <a:solidFill>
                  <a:prstClr val="black"/>
                </a:solidFill>
                <a:latin typeface="Times New Roman" pitchFamily="18" charset="0"/>
                <a:cs typeface="Times New Roman" pitchFamily="18" charset="0"/>
              </a:rPr>
              <a:t>аяз</a:t>
            </a:r>
            <a:r>
              <a:rPr lang="kk-KZ" sz="1200" dirty="0" smtClean="0">
                <a:solidFill>
                  <a:prstClr val="black"/>
                </a:solidFill>
                <a:latin typeface="Times New Roman" pitchFamily="18" charset="0"/>
                <a:cs typeface="Times New Roman" pitchFamily="18" charset="0"/>
              </a:rPr>
              <a:t>.</a:t>
            </a:r>
            <a:endParaRPr lang="kk-KZ" altLang="ru-RU" sz="1100" b="1" dirty="0">
              <a:solidFill>
                <a:prstClr val="black"/>
              </a:solidFill>
              <a:latin typeface="Times New Roman" pitchFamily="18" charset="0"/>
              <a:cs typeface="Times New Roman" pitchFamily="18" charset="0"/>
            </a:endParaRPr>
          </a:p>
          <a:p>
            <a:pPr lvl="0" indent="185738"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 altLang="ru-RU" sz="1200" b="1" dirty="0">
                <a:latin typeface="Times New Roman" panose="02020603050405020304" pitchFamily="18" charset="0"/>
                <a:cs typeface="Times New Roman" panose="02020603050405020304" pitchFamily="18" charset="0"/>
              </a:rPr>
              <a:t>23</a:t>
            </a:r>
            <a:r>
              <a:rPr lang="ru-RU" altLang="ru-RU" sz="1200" b="1" dirty="0">
                <a:latin typeface="Times New Roman" panose="02020603050405020304" pitchFamily="18" charset="0"/>
                <a:cs typeface="Times New Roman" panose="02020603050405020304" pitchFamily="18" charset="0"/>
              </a:rPr>
              <a:t> желто</a:t>
            </a:r>
            <a:r>
              <a:rPr lang="kk-KZ" altLang="ru-RU" sz="1200" b="1" dirty="0">
                <a:latin typeface="Times New Roman" panose="02020603050405020304" pitchFamily="18" charset="0"/>
                <a:cs typeface="Times New Roman" panose="02020603050405020304" pitchFamily="18" charset="0"/>
              </a:rPr>
              <a:t>қсан</a:t>
            </a:r>
            <a:r>
              <a:rPr lang="ru-RU" altLang="ru-RU" sz="1200" b="1" dirty="0" err="1">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2</a:t>
            </a:r>
            <a:r>
              <a:rPr lang="kk-KZ" altLang="ru-RU" sz="1200" b="1" dirty="0">
                <a:latin typeface="Times New Roman" panose="02020603050405020304" pitchFamily="18" charset="0"/>
                <a:cs typeface="Times New Roman" panose="02020603050405020304" pitchFamily="18" charset="0"/>
              </a:rPr>
              <a:t> желтоқсан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 sz="1200" b="1" dirty="0">
                <a:latin typeface="Times New Roman" panose="02020603050405020304" pitchFamily="18" charset="0"/>
                <a:cs typeface="Times New Roman" panose="02020603050405020304" pitchFamily="18" charset="0"/>
              </a:rPr>
              <a:t>23</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желтоқсан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a:t>
            </a:r>
            <a:r>
              <a:rPr lang="kk-KZ" sz="1200" dirty="0">
                <a:solidFill>
                  <a:prstClr val="black"/>
                </a:solidFill>
                <a:latin typeface="Times New Roman" pitchFamily="18" charset="0"/>
                <a:cs typeface="Times New Roman" pitchFamily="18" charset="0"/>
              </a:rPr>
              <a:t>бұлтты, </a:t>
            </a:r>
            <a:r>
              <a:rPr lang="kk-KZ" sz="1200" dirty="0" smtClean="0">
                <a:solidFill>
                  <a:prstClr val="black"/>
                </a:solidFill>
                <a:latin typeface="Times New Roman" pitchFamily="18" charset="0"/>
                <a:cs typeface="Times New Roman" pitchFamily="18" charset="0"/>
              </a:rPr>
              <a:t>жауын-шашынсыз.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оңтүстік-шығыстан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1-6</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13-15° </a:t>
            </a:r>
            <a:r>
              <a:rPr lang="kk-KZ" sz="1200" dirty="0">
                <a:solidFill>
                  <a:prstClr val="black"/>
                </a:solidFill>
                <a:latin typeface="Times New Roman" pitchFamily="18" charset="0"/>
                <a:cs typeface="Times New Roman" pitchFamily="18" charset="0"/>
              </a:rPr>
              <a:t>аяз болады.</a:t>
            </a:r>
          </a:p>
        </p:txBody>
      </p:sp>
      <p:sp>
        <p:nvSpPr>
          <p:cNvPr id="22" name="TextBox 13"/>
          <p:cNvSpPr txBox="1"/>
          <p:nvPr/>
        </p:nvSpPr>
        <p:spPr>
          <a:xfrm>
            <a:off x="4926714" y="2280127"/>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a:solidFill>
                  <a:prstClr val="black"/>
                </a:solidFill>
                <a:latin typeface="Times New Roman" panose="02020603050405020304" pitchFamily="18" charset="0"/>
                <a:cs typeface="Times New Roman" panose="02020603050405020304" pitchFamily="18" charset="0"/>
              </a:rPr>
              <a:t>Метеорологиялық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4959631" y="3250270"/>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583494807"/>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1992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196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334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87501" y="6178729"/>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76041" y="5939836"/>
            <a:ext cx="4684771"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 altLang="ru-RU" sz="1200" b="1" i="1" dirty="0">
                <a:solidFill>
                  <a:srgbClr val="000000"/>
                </a:solidFill>
                <a:latin typeface="Times New Roman" panose="02020603050405020304" pitchFamily="18" charset="0"/>
                <a:cs typeface="Times New Roman" panose="02020603050405020304" pitchFamily="18" charset="0"/>
              </a:rPr>
              <a:t>Абдрахманова Н.Е. </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 altLang="ru-RU" sz="1200" b="1" i="1" dirty="0">
                <a:solidFill>
                  <a:srgbClr val="000000"/>
                </a:solidFill>
                <a:latin typeface="Times New Roman" panose="02020603050405020304" pitchFamily="18" charset="0"/>
                <a:cs typeface="Times New Roman" panose="02020603050405020304" pitchFamily="18" charset="0"/>
              </a:rPr>
              <a:t>Акылбаева М.М.</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1165564246"/>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77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vozduh2_vk</a:t>
                      </a:r>
                      <a:r>
                        <a:rPr lang="en-US" altLang="x-none" sz="800" b="1" dirty="0" smtClean="0">
                          <a:latin typeface="Times New Roman" panose="02020603050405020304" pitchFamily="18" charset="0"/>
                          <a:cs typeface="Times New Roman" panose="02020603050405020304" pitchFamily="18" charset="0"/>
                          <a:hlinkClick r:id="rId2"/>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20233</TotalTime>
  <Words>577</Words>
  <Application>Microsoft Office PowerPoint</Application>
  <PresentationFormat>Лист A4 (210x297 мм)</PresentationFormat>
  <Paragraphs>91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4196</cp:revision>
  <cp:lastPrinted>2021-07-01T03:56:27Z</cp:lastPrinted>
  <dcterms:created xsi:type="dcterms:W3CDTF">2018-03-27T06:03:00Z</dcterms:created>
  <dcterms:modified xsi:type="dcterms:W3CDTF">2024-12-21T08:07:53Z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