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27983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 3-8 м/с. Температура воздуха 13-15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46752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декабря, ночью 23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38753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5286</cp:revision>
  <cp:lastPrinted>2021-02-03T11:37:00Z</cp:lastPrinted>
  <dcterms:created xsi:type="dcterms:W3CDTF">2018-03-27T06:03:00Z</dcterms:created>
  <dcterms:modified xsi:type="dcterms:W3CDTF">2024-12-21T10:17:57Z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