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2712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82391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Ночью и утром туман, на дорогах гололедица. Ветер северо-восточный 9-14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9-11, днем 1-3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659156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3287</cp:revision>
  <cp:lastPrinted>2021-07-01T03:56:27Z</cp:lastPrinted>
  <dcterms:created xsi:type="dcterms:W3CDTF">2018-03-27T06:03:00Z</dcterms:created>
  <dcterms:modified xsi:type="dcterms:W3CDTF">2024-12-21T07:52:20Z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