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1022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днем снег, низовая метель. Ветер юго-западный 9-14, порывы 15-20 м/с. Температура воздуха ночью 13-15, днем 9-11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с переходом на юго-восточный 9-14, порывы 15-20 м/с. Температура воздуха ночью 13-15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57832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22084</TotalTime>
  <Words>613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4394</cp:revision>
  <cp:lastPrinted>2021-07-01T03:56:27Z</cp:lastPrinted>
  <dcterms:created xsi:type="dcterms:W3CDTF">2018-03-27T06:03:00Z</dcterms:created>
  <dcterms:modified xsi:type="dcterms:W3CDTF">2024-12-21T08:13:45Z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