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5982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9789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декабря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9-14, утром и днем порывы 15-20 м/с. Температура воздуха ночью 1 мороза-1 тепла, днем 3-5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декабря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м/с. Температура воздуха ночью 0-2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27629</TotalTime>
  <Words>606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3645</cp:revision>
  <cp:lastPrinted>2021-10-15T03:50:29Z</cp:lastPrinted>
  <dcterms:created xsi:type="dcterms:W3CDTF">2018-03-27T06:03:00Z</dcterms:created>
  <dcterms:modified xsi:type="dcterms:W3CDTF">2024-12-21T07:38:45Z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