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1440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394327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99071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небольшой снег, туман, гололед.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7-12 м/с. Температура воздуха ночью 8-10,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юго-восточный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9-11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28534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5258</cp:revision>
  <cp:lastPrinted>2021-07-01T03:56:27Z</cp:lastPrinted>
  <dcterms:created xsi:type="dcterms:W3CDTF">2018-03-27T06:03:00Z</dcterms:created>
  <dcterms:modified xsi:type="dcterms:W3CDTF">2024-12-21T08:04:07Z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