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1761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и утром снег. Ветер юго-западный 7-12 м/с. Температура воздуха ночью 15-17, днем 9-11 мороза.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23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716206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декабря, ночью 23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38645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6011</cp:revision>
  <cp:lastPrinted>2021-11-30T05:55:24Z</cp:lastPrinted>
  <dcterms:created xsi:type="dcterms:W3CDTF">2018-03-27T06:03:00Z</dcterms:created>
  <dcterms:modified xsi:type="dcterms:W3CDTF">2024-12-21T06:07:36Z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