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450" y="-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40249995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356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Туман. Ветер юго-западный 9-14 м/с. Температура воздуха ночью 14-16, днем 8-10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08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 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45742" y="2336661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0904175"/>
              </p:ext>
            </p:extLst>
          </p:nvPr>
        </p:nvGraphicFramePr>
        <p:xfrm>
          <a:off x="4986306" y="4437112"/>
          <a:ext cx="4759297" cy="17613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2048</TotalTime>
  <Words>546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339</cp:revision>
  <cp:lastPrinted>2021-07-01T03:56:27Z</cp:lastPrinted>
  <dcterms:created xsi:type="dcterms:W3CDTF">2024-09-22T07:48:17Z</dcterms:created>
  <dcterms:modified xsi:type="dcterms:W3CDTF">2024-12-21T08:13:30Z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